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9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431E-EB26-4957-A158-2D65204D3C1C}" type="datetimeFigureOut">
              <a:rPr lang="pl-PL" smtClean="0"/>
              <a:pPr/>
              <a:t>2020-10-11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6192-08CB-44FA-9C20-EBF145D2C77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 descr="C:\Users\Michał Dwornik\Desktop\MUM Medycyna Osteopatyczna\logo MUM.jpg"/>
          <p:cNvPicPr>
            <a:picLocks noChangeAspect="1" noChangeArrowheads="1"/>
          </p:cNvPicPr>
          <p:nvPr userDrawn="1"/>
        </p:nvPicPr>
        <p:blipFill>
          <a:blip r:embed="rId13" cstate="print">
            <a:lum bright="85000" contrast="-86000"/>
          </a:blip>
          <a:srcRect/>
          <a:stretch>
            <a:fillRect/>
          </a:stretch>
        </p:blipFill>
        <p:spPr bwMode="auto">
          <a:xfrm>
            <a:off x="1187624" y="177800"/>
            <a:ext cx="6635575" cy="6635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 Dwornik\Desktop\MUM Medycyna Osteopatyczna\logo 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694976" cy="1694976"/>
          </a:xfrm>
          <a:prstGeom prst="rect">
            <a:avLst/>
          </a:prstGeom>
          <a:noFill/>
        </p:spPr>
      </p:pic>
      <p:pic>
        <p:nvPicPr>
          <p:cNvPr id="2050" name="Picture 2" descr="C:\Users\Michał Dwornik\Desktop\MUM Medycyna Osteopatyczna\logo KN M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673834" cy="1670485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51520" y="1844824"/>
            <a:ext cx="853244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5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pl-PL" sz="5300" b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195736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KOŁO  NAUKOWE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MEDYCYNY OSTEOPATYCZNEJ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 FIZJOTERAPII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MAZOWIECKA UCZELNIA MEDYCZNA</a:t>
            </a:r>
          </a:p>
          <a:p>
            <a:pPr algn="ctr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PRACE BADAWCZE ZAKOŃCZONE  - OPUBLIKOWANE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4300" b="30050"/>
          <a:stretch>
            <a:fillRect/>
          </a:stretch>
        </p:blipFill>
        <p:spPr bwMode="auto">
          <a:xfrm>
            <a:off x="1979712" y="2276872"/>
            <a:ext cx="52908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932" t="20600" r="6294" b="37400"/>
          <a:stretch>
            <a:fillRect/>
          </a:stretch>
        </p:blipFill>
        <p:spPr bwMode="auto">
          <a:xfrm>
            <a:off x="179512" y="4293096"/>
            <a:ext cx="87561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 Dwornik\Desktop\MUM Medycyna Osteopatyczna\logo 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694976" cy="1694976"/>
          </a:xfrm>
          <a:prstGeom prst="rect">
            <a:avLst/>
          </a:prstGeom>
          <a:noFill/>
        </p:spPr>
      </p:pic>
      <p:pic>
        <p:nvPicPr>
          <p:cNvPr id="2050" name="Picture 2" descr="C:\Users\Michał Dwornik\Desktop\MUM Medycyna Osteopatyczna\logo KN M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673834" cy="1670485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51520" y="1844824"/>
            <a:ext cx="853244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5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pl-PL" sz="5300" b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pl-P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267744" y="1166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KOŁO  NAUKOWE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MEDYCYNY OSTEOPATYCZNEJ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 FIZJOTERAPII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MAZOWIECKA UCZELNIA MEDYCZNA</a:t>
            </a:r>
          </a:p>
          <a:p>
            <a:pPr algn="ctr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PRACE BADAWCZE ZAKOŃCZONE  - OPUBLIKOWANE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0332" t="23750" r="33560" b="16401"/>
          <a:stretch>
            <a:fillRect/>
          </a:stretch>
        </p:blipFill>
        <p:spPr bwMode="auto">
          <a:xfrm>
            <a:off x="1115616" y="3401616"/>
            <a:ext cx="69847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953" t="22700" r="5501" b="38450"/>
          <a:stretch>
            <a:fillRect/>
          </a:stretch>
        </p:blipFill>
        <p:spPr bwMode="auto">
          <a:xfrm>
            <a:off x="2195736" y="2132856"/>
            <a:ext cx="4536504" cy="10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 Dwornik\Desktop\MUM Medycyna Osteopatyczna\logo 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40592" cy="174059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6123584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1. Zastosowanie kliniczne technik wisceralnych (ICD-9 nr 93.63)  regulujących mechanizmy fizjologiczne trzustki przed i po transplantacji</a:t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Planowana publikacja w: </a:t>
            </a: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Projekt prowadzi: prof. </a:t>
            </a:r>
            <a:r>
              <a:rPr lang="pl-PL" sz="20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nadzw</a:t>
            </a:r>
            <a:r>
              <a:rPr lang="pl-PL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. dr n. med. Michał Dwornik D.O.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Michał Dwornik\Desktop\MUM Medycyna Osteopatyczna\logo KN M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89858" cy="188607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195736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KOŁO  NAUKOWE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MEDYCYNY OSTEOPATYCZNEJ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 FIZJOTERAPII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MAZOWIECKA UCZELNIA MEDYCZNA</a:t>
            </a:r>
          </a:p>
          <a:p>
            <a:pPr algn="ctr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PRACE BADAWCZE 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TRAKCIE REALIZACJI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t="37400" r="42419" b="33200"/>
          <a:stretch>
            <a:fillRect/>
          </a:stretch>
        </p:blipFill>
        <p:spPr bwMode="auto">
          <a:xfrm>
            <a:off x="971600" y="3645024"/>
            <a:ext cx="7020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 Dwornik\Desktop\MUM Medycyna Osteopatyczna\logo 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40592" cy="174059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533149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An Epidemiological Profile of </a:t>
            </a:r>
            <a:r>
              <a:rPr lang="en-US" sz="22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CrossFit</a:t>
            </a:r>
            <a:r>
              <a:rPr 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Athletes in Poland. </a:t>
            </a:r>
            <a: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. Risk Factors for Injury in </a:t>
            </a:r>
            <a:r>
              <a:rPr lang="en-US" sz="22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CrossFit</a:t>
            </a:r>
            <a:r>
              <a:rPr 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- Retrospective Study.</a:t>
            </a:r>
            <a: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Planowana publikacja w:</a:t>
            </a:r>
            <a:br>
              <a:rPr lang="pl-PL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Projekt prowadzi: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pl-PL" sz="2200" b="1" dirty="0" err="1" smtClean="0">
                <a:latin typeface="Times New Roman" pitchFamily="18" charset="0"/>
                <a:cs typeface="Times New Roman" pitchFamily="18" charset="0"/>
              </a:rPr>
              <a:t>nadzw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. dr n. med. Sebastian Szajkowski D.O.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pl-PL" sz="2200" b="1" dirty="0" err="1" smtClean="0">
                <a:latin typeface="Times New Roman" pitchFamily="18" charset="0"/>
                <a:cs typeface="Times New Roman" pitchFamily="18" charset="0"/>
              </a:rPr>
              <a:t>nadzw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. dr n. med. Michał Dwornik D.O.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Michał Dwornik\Desktop\MUM Medycyna Osteopatyczna\logo KN M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89858" cy="188607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195736" y="1166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KOŁO  NAUKOWE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MEDYCYNY OSTEOPATYCZNEJ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 FIZJOTERAPII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MAZOWIECKA UCZELNIA MEDYCZNA</a:t>
            </a:r>
          </a:p>
          <a:p>
            <a:pPr algn="ctr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PRACE BADAWCZE 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TRAKCIE REALIZACJI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016" t="40550" r="6982" b="44750"/>
          <a:stretch>
            <a:fillRect/>
          </a:stretch>
        </p:blipFill>
        <p:spPr bwMode="auto">
          <a:xfrm>
            <a:off x="755576" y="4005064"/>
            <a:ext cx="79928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 Dwornik\Desktop\MUM Medycyna Osteopatyczna\logo 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40592" cy="174059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5331496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2. Zastosowanie kliniczne technik </a:t>
            </a:r>
            <a:r>
              <a:rPr lang="pl-PL" sz="2200" b="1" dirty="0" err="1" smtClean="0">
                <a:latin typeface="Times New Roman" pitchFamily="18" charset="0"/>
                <a:cs typeface="Times New Roman" pitchFamily="18" charset="0"/>
              </a:rPr>
              <a:t>myofascial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- mięśniowo-powięziowych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(ICD-9 nr 93.63)  w ocenie USG i termografii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Planowana publikacja w: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Projekt prowadzi:  prof. </a:t>
            </a:r>
            <a:r>
              <a:rPr lang="pl-PL" sz="2200" b="1" dirty="0" err="1" smtClean="0">
                <a:latin typeface="Times New Roman" pitchFamily="18" charset="0"/>
                <a:cs typeface="Times New Roman" pitchFamily="18" charset="0"/>
              </a:rPr>
              <a:t>nadzw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. dr n. med. Sebastian Szajkowski D.O.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Michał Dwornik\Desktop\MUM Medycyna Osteopatyczna\logo KN M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89858" cy="188607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195736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KOŁO  NAUKOWE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MEDYCYNY OSTEOPATYCZNEJ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 FIZJOTERAPII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MAZOWIECKA UCZELNIA MEDYCZNA</a:t>
            </a:r>
          </a:p>
          <a:p>
            <a:pPr algn="ctr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PRACE BADAWCZE 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TRAKCIE REALIZACJI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654" t="41600" r="9344" b="20600"/>
          <a:stretch>
            <a:fillRect/>
          </a:stretch>
        </p:blipFill>
        <p:spPr bwMode="auto">
          <a:xfrm>
            <a:off x="899592" y="3789040"/>
            <a:ext cx="7416824" cy="179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ł Dwornik\Desktop\MUM Medycyna Osteopatyczna\logo 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740592" cy="174059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9144000" cy="5331496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3. Leczenie </a:t>
            </a:r>
            <a:r>
              <a:rPr lang="pl-PL" sz="2200" b="1" dirty="0" err="1" smtClean="0">
                <a:latin typeface="Times New Roman" pitchFamily="18" charset="0"/>
                <a:cs typeface="Times New Roman" pitchFamily="18" charset="0"/>
              </a:rPr>
              <a:t>osteopatyczne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(ICD-9 nr 93.63) ograniczanie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objawy mięśniaków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macicy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Planowana publikacja w: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Projekt prowadzi: Tomasz </a:t>
            </a:r>
            <a:r>
              <a:rPr lang="pl-PL" sz="2200" b="1" dirty="0" err="1" smtClean="0">
                <a:latin typeface="Times New Roman" pitchFamily="18" charset="0"/>
                <a:cs typeface="Times New Roman" pitchFamily="18" charset="0"/>
              </a:rPr>
              <a:t>Boruc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D.O.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Michał Dwornik\Desktop\MUM Medycyna Osteopatyczna\logo KN M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89858" cy="188607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195736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KOŁO  NAUKOWE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MEDYCYNY OSTEOPATYCZNEJ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 FIZJOTERAPII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MAZOWIECKA UCZELNIA MEDYCZNA</a:t>
            </a:r>
          </a:p>
          <a:p>
            <a:pPr algn="ctr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PRACE BADAWCZE </a:t>
            </a:r>
            <a:b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TRAKCIE REALIZACJI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2063" t="38450" r="51278" b="37400"/>
          <a:stretch>
            <a:fillRect/>
          </a:stretch>
        </p:blipFill>
        <p:spPr bwMode="auto">
          <a:xfrm>
            <a:off x="1835696" y="3861048"/>
            <a:ext cx="56886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22</Words>
  <Application>Microsoft Office PowerPoint</Application>
  <PresentationFormat>Pokaz na ekranie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  1. Zastosowanie kliniczne technik wisceralnych (ICD-9 nr 93.63)  regulujących mechanizmy fizjologiczne trzustki przed i po transplantacji   Planowana publikacja w:           Projekt prowadzi: prof. nadzw. dr n. med. Michał Dwornik D.O.      </vt:lpstr>
      <vt:lpstr>   2. An Epidemiological Profile of CrossFit Athletes in Poland.  3. Risk Factors for Injury in CrossFit - Retrospective Study.  Planowana publikacja w:      Projekt prowadzi:  prof. nadzw. dr n. med. Sebastian Szajkowski D.O.  prof. nadzw. dr n. med. Michał Dwornik D.O.      </vt:lpstr>
      <vt:lpstr> 2. Zastosowanie kliniczne technik myofascial- mięśniowo-powięziowych  (ICD-9 nr 93.63)  w ocenie USG i termografii    Planowana publikacja w:         Projekt prowadzi:  prof. nadzw. dr n. med. Sebastian Szajkowski D.O.     </vt:lpstr>
      <vt:lpstr>3. Leczenie osteopatyczne (ICD-9 nr 93.63) ograniczanie  objawy mięśniaków macicy   Planowana publikacja w:         Projekt prowadzi: Tomasz Boruc D.O.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KOŁA  NAUKOWEGO MEDYCYNY OSTEOPATYCZNEJ I  FIZJOTERAPII     1. Zastosowanie kliniczne technik wisceralnych (ICD-9 nr 93.63)  regulujących mechanizmy fizjologiczne trzustki przed i po transplantacji prof. nadzw. dr n. med. Michał Dwornik D.O.   2. Zastosowanie kliniczne technik myofascial- mięśniowo-powięziowych  (ICD-9 nr 93.63)  w ocenie USG i termografii   prof. nadzw. dr n. med. Sebastian Szajkowski D.O.   3. Leczenie osteopatyczne (ICD-9 nr 93.63) ograniczanie  objawy mięśniaków macicy Tomasz Boruc D.O.</dc:title>
  <dc:creator>Michał Dwornik</dc:creator>
  <cp:lastModifiedBy>Michał Dwornik</cp:lastModifiedBy>
  <cp:revision>45</cp:revision>
  <dcterms:created xsi:type="dcterms:W3CDTF">2020-06-12T20:23:27Z</dcterms:created>
  <dcterms:modified xsi:type="dcterms:W3CDTF">2020-10-11T16:58:26Z</dcterms:modified>
</cp:coreProperties>
</file>